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842" r:id="rId1"/>
  </p:sldMasterIdLst>
  <p:sldIdLst>
    <p:sldId id="256" r:id="rId2"/>
    <p:sldId id="262" r:id="rId3"/>
    <p:sldId id="270" r:id="rId4"/>
    <p:sldId id="271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273" r:id="rId13"/>
    <p:sldId id="268" r:id="rId14"/>
    <p:sldId id="27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9" d="100"/>
          <a:sy n="99" d="100"/>
        </p:scale>
        <p:origin x="1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550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63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948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1195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827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9513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602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6966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740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212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57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460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182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46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56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44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80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2F510-B1EA-48D7-9C03-ED4FD0677B7E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46857-A7A2-4BA2-A0F5-6DB454461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5383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43" r:id="rId1"/>
    <p:sldLayoutId id="2147484844" r:id="rId2"/>
    <p:sldLayoutId id="2147484845" r:id="rId3"/>
    <p:sldLayoutId id="2147484846" r:id="rId4"/>
    <p:sldLayoutId id="2147484847" r:id="rId5"/>
    <p:sldLayoutId id="2147484848" r:id="rId6"/>
    <p:sldLayoutId id="2147484849" r:id="rId7"/>
    <p:sldLayoutId id="2147484850" r:id="rId8"/>
    <p:sldLayoutId id="2147484851" r:id="rId9"/>
    <p:sldLayoutId id="2147484852" r:id="rId10"/>
    <p:sldLayoutId id="2147484853" r:id="rId11"/>
    <p:sldLayoutId id="2147484854" r:id="rId12"/>
    <p:sldLayoutId id="2147484855" r:id="rId13"/>
    <p:sldLayoutId id="2147484856" r:id="rId14"/>
    <p:sldLayoutId id="2147484857" r:id="rId15"/>
    <p:sldLayoutId id="2147484858" r:id="rId16"/>
    <p:sldLayoutId id="21474848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A96B1-CCA8-42A7-9942-C87384DAF8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017" y="961901"/>
            <a:ext cx="10854047" cy="2161309"/>
          </a:xfrm>
        </p:spPr>
        <p:txBody>
          <a:bodyPr>
            <a:normAutofit/>
          </a:bodyPr>
          <a:lstStyle/>
          <a:p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And Humidity Measurement using  DHT11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60B544-8753-444A-90F4-37670F39B5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0150" y="4239490"/>
            <a:ext cx="6115791" cy="183473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ararah Mahjabin </a:t>
            </a:r>
          </a:p>
          <a:p>
            <a:pPr>
              <a:lnSpc>
                <a:spcPct val="100000"/>
              </a:lnSpc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ID: 18101067</a:t>
            </a:r>
          </a:p>
        </p:txBody>
      </p:sp>
    </p:spTree>
    <p:extLst>
      <p:ext uri="{BB962C8B-B14F-4D97-AF65-F5344CB8AC3E}">
        <p14:creationId xmlns:p14="http://schemas.microsoft.com/office/powerpoint/2010/main" val="1192543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6780D-EDA3-4631-B8E1-592BD5A77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27512"/>
            <a:ext cx="10353762" cy="85502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01E18-6139-4E9D-9ED7-8ACE43E09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508166"/>
            <a:ext cx="10353762" cy="5094515"/>
          </a:xfrm>
        </p:spPr>
        <p:txBody>
          <a:bodyPr>
            <a:normAutofit fontScale="92500" lnSpcReduction="10000"/>
          </a:bodyPr>
          <a:lstStyle/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 Configuration of Potentiometer:</a:t>
            </a: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3690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Fig.04: Pin Configuration of Potentiometer(10k)</a:t>
            </a: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6451DA-640A-4B3D-8724-82C82D347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192" y="2280062"/>
            <a:ext cx="7327076" cy="355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158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29EDF-E3CE-47F7-A991-C9911CA21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12192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7904B-75E1-4E72-A6FE-273C57A78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270" y="1828799"/>
            <a:ext cx="10711544" cy="4595751"/>
          </a:xfrm>
        </p:spPr>
        <p:txBody>
          <a:bodyPr/>
          <a:lstStyle/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Resistor (100</a:t>
            </a:r>
            <a:r>
              <a:rPr lang="el-GR" b="1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current flow.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Adjust signal levels.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Divide voltages.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Terminate transmission lines.</a:t>
            </a: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DA4B0B-2092-40EF-8BBE-F0AB88C10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235" y="2676582"/>
            <a:ext cx="4797631" cy="324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436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1BAC4-254D-4760-889A-96D98CB32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 flipV="1">
            <a:off x="913795" y="534391"/>
            <a:ext cx="10353762" cy="1155381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3E0DB-A2A5-42FF-9821-341380226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913" y="2066306"/>
            <a:ext cx="11329665" cy="4257304"/>
          </a:xfrm>
        </p:spPr>
        <p:txBody>
          <a:bodyPr/>
          <a:lstStyle/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Breadboard: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to insert electrical components.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EF203E-51E6-4B32-805D-C841D78FA2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22" y="2739097"/>
            <a:ext cx="6195566" cy="297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058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1F2D-3B54-4BF8-9C4D-97A459EEF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0F41-76E0-4F3B-90EB-B195D360F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013" y="1876301"/>
            <a:ext cx="11554691" cy="4583876"/>
          </a:xfrm>
        </p:spPr>
        <p:txBody>
          <a:bodyPr/>
          <a:lstStyle/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Jumper Wires (Male to Male &amp; Male to Female):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Interconnects the components of a breadboard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204CB1-5AE9-47D3-96F2-E92B26BC8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60074"/>
            <a:ext cx="5791200" cy="337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345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EDF23-8EE3-48A6-B023-69C719105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878774"/>
            <a:ext cx="9440034" cy="1900052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Question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3D95BF-CA78-4D73-AA99-CC0AFC108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09557" y="4797632"/>
            <a:ext cx="4631377" cy="1341912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05043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C7AD4-A3BA-4818-BDC9-369A3A842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91886"/>
            <a:ext cx="10353762" cy="973776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C0DE1-579B-4828-B57E-E667455ED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5781" y="1591294"/>
            <a:ext cx="10799545" cy="4999511"/>
          </a:xfrm>
        </p:spPr>
        <p:txBody>
          <a:bodyPr/>
          <a:lstStyle/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Uno Board: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16Mhz ATmega328 processor.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size 2KB SRAM, 32KB flash.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accepts voltages between 6 to 20 volts.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F0AEBF-AAD2-4495-9244-499B161C8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817" y="1939802"/>
            <a:ext cx="4569541" cy="430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68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2DD9F-027D-478D-8DD8-F8222FA70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50322"/>
            <a:ext cx="10353762" cy="75408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74B27-CBEA-4643-9058-0739F4FB5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258784"/>
            <a:ext cx="10353762" cy="5474525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 configuration of Arduino Uno Board:</a:t>
            </a: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Fig.01: Pin Configuration of Arduino Uno</a:t>
            </a: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82DF42-5A11-4987-A54F-D37A621199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927" y="2090057"/>
            <a:ext cx="8312727" cy="377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888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CD518-70C6-48A8-9EC7-9741019AF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0648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2E503-0A02-4029-8C25-6123FF379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519" y="1674421"/>
            <a:ext cx="11269684" cy="5094514"/>
          </a:xfrm>
        </p:spPr>
        <p:txBody>
          <a:bodyPr/>
          <a:lstStyle/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Uno USB Cable: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 Arduino Uno board with the USB port of a PC or Laptop.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A22A92-CB88-4FBB-ABA0-E66852795B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205" y="3099334"/>
            <a:ext cx="6828312" cy="314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390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6D614-5D94-4510-9255-ABC773AB2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12284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B106E-011F-4328-88D9-59169BBD6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4" y="1732449"/>
            <a:ext cx="11305309" cy="4941483"/>
          </a:xfrm>
        </p:spPr>
        <p:txBody>
          <a:bodyPr>
            <a:normAutofit/>
          </a:bodyPr>
          <a:lstStyle/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DHT11 Sensor: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voltage 3.5V to 5.5V.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current 0.3mA(measuring) 60uA(standby).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range 0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°C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5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°C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Humidity range 20% to 90% 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 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±1°C and ±1% 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A8AF14-E80E-49D8-99CA-91B0BABF2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742" y="2213811"/>
            <a:ext cx="4405744" cy="415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019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75DEC-2FAF-44D9-95EF-012E35379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15637"/>
            <a:ext cx="10353762" cy="87877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43CEC-F8F4-4974-BA79-BBB936E14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377539"/>
            <a:ext cx="10353762" cy="5343896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 configuration of DHT11 Sensor: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Fig.02: Pin Configuration of DHT11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1211C0-A348-44C8-B3E7-AFA767616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435" y="2244437"/>
            <a:ext cx="8146472" cy="362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50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BC232-A6D6-4C42-98F9-96B408161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10044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90DB8-F404-4D00-957A-B4EA6C63F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76301"/>
            <a:ext cx="10961530" cy="4607626"/>
          </a:xfrm>
        </p:spPr>
        <p:txBody>
          <a:bodyPr/>
          <a:lstStyle/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LCD(16 x 2):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 and display 16 characters per line.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Displays in 2 such lines.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character is displayed in a 5 x 7 pixel matrix.</a:t>
            </a:r>
          </a:p>
          <a:p>
            <a:pPr marL="369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B34EE3-2F1E-413B-95C7-5406A2DCE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308" y="2394856"/>
            <a:ext cx="4928261" cy="355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638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B7BC2-4EBF-473F-8D23-EA9D83FCC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917" y="233364"/>
            <a:ext cx="10353762" cy="847292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189C5-69AA-4B9A-B864-FF646A368F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916" y="1080656"/>
            <a:ext cx="10771525" cy="5688279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 Configuration of LCD (16 x 2):</a:t>
            </a: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Fig.03: Pin Configuration of LCD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0008DD-9A6B-4C54-8024-B64F290EF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56618" y="-366605"/>
            <a:ext cx="4013859" cy="867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287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C2107-4E24-4FD9-85F3-D21010178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12284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C1775-5A28-49F0-B791-57553F071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9065" y="1947553"/>
            <a:ext cx="10104380" cy="4120738"/>
          </a:xfrm>
        </p:spPr>
        <p:txBody>
          <a:bodyPr/>
          <a:lstStyle/>
          <a:p>
            <a:pPr marL="36900" indent="0">
              <a:buNone/>
            </a:pPr>
            <a:endParaRPr lang="en-US" b="1" u="sng" dirty="0"/>
          </a:p>
          <a:p>
            <a:pPr marL="36900" indent="0">
              <a:buNone/>
            </a:pPr>
            <a:r>
              <a:rPr lang="en-US" b="1" u="sng" dirty="0"/>
              <a:t>Potentiometer (10k):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Manually adjustable variable resistor.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Resistance varies from 0</a:t>
            </a:r>
            <a:r>
              <a:rPr lang="el-GR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10k</a:t>
            </a:r>
            <a:r>
              <a:rPr lang="el-GR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18B8F3-5D78-4E70-A8CD-9F34B688B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183" y="2719449"/>
            <a:ext cx="4868884" cy="298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632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439</TotalTime>
  <Words>284</Words>
  <Application>Microsoft Office PowerPoint</Application>
  <PresentationFormat>Widescreen</PresentationFormat>
  <Paragraphs>101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Rockwell</vt:lpstr>
      <vt:lpstr>Times New Roman</vt:lpstr>
      <vt:lpstr>Wingdings</vt:lpstr>
      <vt:lpstr>Damask</vt:lpstr>
      <vt:lpstr>Temperature And Humidity Measurement using  DHT11</vt:lpstr>
      <vt:lpstr>Project Equipments</vt:lpstr>
      <vt:lpstr>Project Equipments</vt:lpstr>
      <vt:lpstr>Project Equipments</vt:lpstr>
      <vt:lpstr>Project Equipments</vt:lpstr>
      <vt:lpstr>Project Equipments</vt:lpstr>
      <vt:lpstr>Project Equipments</vt:lpstr>
      <vt:lpstr>Project Equipments</vt:lpstr>
      <vt:lpstr>Project Equipments</vt:lpstr>
      <vt:lpstr>Project Equipments</vt:lpstr>
      <vt:lpstr>Project Equipments</vt:lpstr>
      <vt:lpstr>Project Equipments</vt:lpstr>
      <vt:lpstr>Project Equipments</vt:lpstr>
      <vt:lpstr>Any Question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aneek islam</dc:creator>
  <cp:lastModifiedBy>aneek islam</cp:lastModifiedBy>
  <cp:revision>64</cp:revision>
  <dcterms:created xsi:type="dcterms:W3CDTF">2021-02-18T20:55:14Z</dcterms:created>
  <dcterms:modified xsi:type="dcterms:W3CDTF">2021-02-19T22:26:45Z</dcterms:modified>
</cp:coreProperties>
</file>

<file path=docProps/thumbnail.jpeg>
</file>